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7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/>
    <p:restoredTop sz="94599"/>
  </p:normalViewPr>
  <p:slideViewPr>
    <p:cSldViewPr snapToGrid="0" snapToObjects="1">
      <p:cViewPr varScale="1">
        <p:scale>
          <a:sx n="141" d="100"/>
          <a:sy n="141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76447" y="547098"/>
            <a:ext cx="6836735" cy="43242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6D6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sual Hardcore" charset="0"/>
                <a:ea typeface="Casual Hardcore" charset="0"/>
                <a:cs typeface="Casual Hardcore" charset="0"/>
              </a:rPr>
              <a:t>SHOW YOUR </a:t>
            </a:r>
          </a:p>
          <a:p>
            <a:pPr algn="ctr"/>
            <a:r>
              <a:rPr lang="en-US" sz="1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6D6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sual Hardcore" charset="0"/>
                <a:ea typeface="Casual Hardcore" charset="0"/>
                <a:cs typeface="Casual Hardcore" charset="0"/>
              </a:rPr>
              <a:t>FACE !</a:t>
            </a:r>
            <a:endParaRPr lang="en-US" sz="15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6D6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sual Hardcore" charset="0"/>
              <a:ea typeface="Casual Hardcore" charset="0"/>
              <a:cs typeface="Casual Hardcor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067" y="1168400"/>
            <a:ext cx="5981700" cy="3975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4709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725" y="0"/>
            <a:ext cx="9262725" cy="520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675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0"/>
            <a:ext cx="9262533" cy="521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4187750" y="2376825"/>
            <a:ext cx="3131400" cy="86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 b="1">
                <a:latin typeface="Times New Roman"/>
                <a:ea typeface="Times New Roman"/>
                <a:cs typeface="Times New Roman"/>
                <a:sym typeface="Times New Roman"/>
              </a:rPr>
              <a:t>DUE TO RAIN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800" y="0"/>
            <a:ext cx="91947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9143999" cy="5812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348" y="0"/>
            <a:ext cx="9262347" cy="521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4502" y="0"/>
            <a:ext cx="9248502" cy="548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8575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9143999" cy="5812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87" y="0"/>
            <a:ext cx="822961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675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675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0"/>
            <a:ext cx="9220200" cy="61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4502" y="0"/>
            <a:ext cx="9248502" cy="548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76447" y="547098"/>
            <a:ext cx="6836735" cy="43242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6D6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sual Hardcore" charset="0"/>
                <a:ea typeface="Casual Hardcore" charset="0"/>
                <a:cs typeface="Casual Hardcore" charset="0"/>
              </a:rPr>
              <a:t>SHOW YOUR </a:t>
            </a:r>
          </a:p>
          <a:p>
            <a:pPr algn="ctr"/>
            <a:r>
              <a:rPr lang="en-US" sz="1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6D6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sual Hardcore" charset="0"/>
                <a:ea typeface="Casual Hardcore" charset="0"/>
                <a:cs typeface="Casual Hardcore" charset="0"/>
              </a:rPr>
              <a:t>FACE !</a:t>
            </a:r>
            <a:endParaRPr lang="en-US" sz="15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6D6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sual Hardcore" charset="0"/>
              <a:ea typeface="Casual Hardcore" charset="0"/>
              <a:cs typeface="Casual Hardcor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067" y="1168400"/>
            <a:ext cx="5981700" cy="3975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4709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7877" y="0"/>
            <a:ext cx="979652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378" y="0"/>
            <a:ext cx="768094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8575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0"/>
            <a:ext cx="9220200" cy="61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25" y="0"/>
            <a:ext cx="926252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675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2074" y="9562"/>
            <a:ext cx="5859849" cy="512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Macintosh PowerPoint</Application>
  <PresentationFormat>On-screen Show (16:9)</PresentationFormat>
  <Paragraphs>5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Casual Hardcore</vt:lpstr>
      <vt:lpstr>Times New Roman</vt:lpstr>
      <vt:lpstr>Arial</vt:lpstr>
      <vt:lpstr>simple-light-2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Becky Forkel</cp:lastModifiedBy>
  <cp:revision>1</cp:revision>
  <dcterms:modified xsi:type="dcterms:W3CDTF">2017-06-06T17:02:35Z</dcterms:modified>
</cp:coreProperties>
</file>